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942" y="30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10/7/2011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10/7/2011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10/7/2011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49624" y="1066800"/>
            <a:ext cx="8458200" cy="646331"/>
          </a:xfrm>
          <a:prstGeom prst="rect">
            <a:avLst/>
          </a:prstGeom>
          <a:solidFill>
            <a:schemeClr val="accent3">
              <a:lumMod val="75000"/>
            </a:schemeClr>
          </a:solidFill>
          <a:ln w="152400" cap="rnd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Requirements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: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50427" y="2785259"/>
            <a:ext cx="8458200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398533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15 </a:t>
            </a:r>
            <a:r>
              <a:rPr lang="fr-FR" sz="3200" dirty="0" err="1" smtClean="0">
                <a:latin typeface="Kristen ITC" pitchFamily="66" charset="0"/>
              </a:rPr>
              <a:t>different</a:t>
            </a:r>
            <a:r>
              <a:rPr lang="fr-FR" sz="3200" dirty="0" smtClean="0">
                <a:latin typeface="Kristen ITC" pitchFamily="66" charset="0"/>
              </a:rPr>
              <a:t> items/</a:t>
            </a:r>
            <a:r>
              <a:rPr lang="fr-FR" sz="3200" dirty="0" err="1" smtClean="0">
                <a:latin typeface="Kristen ITC" pitchFamily="66" charset="0"/>
              </a:rPr>
              <a:t>vocab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words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4970" y="3612816"/>
            <a:ext cx="8615083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398533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Picture of </a:t>
            </a:r>
            <a:r>
              <a:rPr lang="fr-FR" sz="2800" dirty="0" err="1" smtClean="0">
                <a:latin typeface="Kristen ITC" pitchFamily="66" charset="0"/>
              </a:rPr>
              <a:t>each</a:t>
            </a:r>
            <a:r>
              <a:rPr lang="fr-FR" sz="2800" dirty="0" smtClean="0">
                <a:latin typeface="Kristen ITC" pitchFamily="66" charset="0"/>
              </a:rPr>
              <a:t> item </a:t>
            </a:r>
            <a:r>
              <a:rPr lang="fr-FR" sz="2800" dirty="0" err="1" smtClean="0">
                <a:latin typeface="Kristen ITC" pitchFamily="66" charset="0"/>
              </a:rPr>
              <a:t>from</a:t>
            </a:r>
            <a:r>
              <a:rPr lang="fr-FR" sz="2800" dirty="0" smtClean="0">
                <a:latin typeface="Kristen ITC" pitchFamily="66" charset="0"/>
              </a:rPr>
              <a:t> online catalogue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3010" y="4343400"/>
            <a:ext cx="8458200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398533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Price in Euros (</a:t>
            </a:r>
            <a:r>
              <a:rPr lang="fr-FR" sz="2400" dirty="0" err="1" smtClean="0">
                <a:latin typeface="Kristen ITC" pitchFamily="66" charset="0"/>
              </a:rPr>
              <a:t>screen</a:t>
            </a:r>
            <a:r>
              <a:rPr lang="fr-FR" sz="2400" dirty="0" smtClean="0">
                <a:latin typeface="Kristen ITC" pitchFamily="66" charset="0"/>
              </a:rPr>
              <a:t> </a:t>
            </a:r>
            <a:r>
              <a:rPr lang="fr-FR" sz="2400" dirty="0" err="1" smtClean="0">
                <a:latin typeface="Kristen ITC" pitchFamily="66" charset="0"/>
              </a:rPr>
              <a:t>shot</a:t>
            </a:r>
            <a:r>
              <a:rPr lang="fr-FR" sz="2400" dirty="0" smtClean="0">
                <a:latin typeface="Kristen ITC" pitchFamily="66" charset="0"/>
              </a:rPr>
              <a:t> ok!)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7184" y="5029200"/>
            <a:ext cx="8518711" cy="1754326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398533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4 </a:t>
            </a:r>
            <a:r>
              <a:rPr lang="fr-FR" sz="2800" dirty="0" smtClean="0">
                <a:latin typeface="Kristen ITC" pitchFamily="66" charset="0"/>
              </a:rPr>
              <a:t>sections (</a:t>
            </a:r>
            <a:r>
              <a:rPr lang="fr-FR" sz="2800" dirty="0" err="1" smtClean="0">
                <a:latin typeface="Kristen ITC" pitchFamily="66" charset="0"/>
              </a:rPr>
              <a:t>each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slide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labeled</a:t>
            </a:r>
            <a:r>
              <a:rPr lang="fr-FR" sz="2800" dirty="0" smtClean="0">
                <a:latin typeface="Kristen ITC" pitchFamily="66" charset="0"/>
              </a:rPr>
              <a:t>): </a:t>
            </a:r>
          </a:p>
          <a:p>
            <a:pPr algn="ctr"/>
            <a:r>
              <a:rPr lang="fr-FR" sz="2000" dirty="0" smtClean="0">
                <a:latin typeface="Kristen ITC" pitchFamily="66" charset="0"/>
              </a:rPr>
              <a:t>Pour hommes – 	Vêtements </a:t>
            </a:r>
            <a:r>
              <a:rPr lang="fr-FR" sz="2000" dirty="0" smtClean="0">
                <a:latin typeface="Kristen ITC" pitchFamily="66" charset="0"/>
              </a:rPr>
              <a:t>de sport   </a:t>
            </a:r>
          </a:p>
          <a:p>
            <a:pPr algn="ctr"/>
            <a:r>
              <a:rPr lang="fr-FR" sz="2000" dirty="0" smtClean="0">
                <a:latin typeface="Kristen ITC" pitchFamily="66" charset="0"/>
              </a:rPr>
              <a:t>			Vêtements habillés</a:t>
            </a:r>
          </a:p>
          <a:p>
            <a:pPr algn="ctr"/>
            <a:r>
              <a:rPr lang="fr-FR" sz="2000" dirty="0" smtClean="0">
                <a:latin typeface="Kristen ITC" pitchFamily="66" charset="0"/>
              </a:rPr>
              <a:t>Pour femmes– </a:t>
            </a:r>
            <a:r>
              <a:rPr lang="fr-FR" sz="2000" dirty="0">
                <a:latin typeface="Kristen ITC" pitchFamily="66" charset="0"/>
              </a:rPr>
              <a:t>		Vêtements de sport   </a:t>
            </a:r>
          </a:p>
          <a:p>
            <a:pPr algn="ctr"/>
            <a:r>
              <a:rPr lang="fr-FR" sz="2000" dirty="0">
                <a:latin typeface="Kristen ITC" pitchFamily="66" charset="0"/>
              </a:rPr>
              <a:t>			</a:t>
            </a:r>
            <a:r>
              <a:rPr lang="fr-FR" sz="2000" dirty="0" smtClean="0">
                <a:latin typeface="Kristen ITC" pitchFamily="66" charset="0"/>
              </a:rPr>
              <a:t>Vêtements habillés</a:t>
            </a:r>
            <a:endParaRPr lang="fr-FR" sz="2000" dirty="0"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350428" y="152400"/>
            <a:ext cx="8458200" cy="646331"/>
          </a:xfrm>
          <a:prstGeom prst="rect">
            <a:avLst/>
          </a:prstGeom>
          <a:solidFill>
            <a:srgbClr val="FFC000"/>
          </a:solidFill>
          <a:ln w="152400" cap="rnd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Créez un catalogue vêtements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4" name="TextBox 6"/>
          <p:cNvSpPr txBox="1"/>
          <p:nvPr/>
        </p:nvSpPr>
        <p:spPr>
          <a:xfrm>
            <a:off x="378758" y="1981200"/>
            <a:ext cx="8458200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398533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PPT – </a:t>
            </a:r>
            <a:r>
              <a:rPr lang="fr-FR" sz="3200" dirty="0" err="1" smtClean="0">
                <a:latin typeface="Kristen ITC" pitchFamily="66" charset="0"/>
              </a:rPr>
              <a:t>any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number</a:t>
            </a:r>
            <a:r>
              <a:rPr lang="fr-FR" sz="3200" dirty="0" smtClean="0">
                <a:latin typeface="Kristen ITC" pitchFamily="66" charset="0"/>
              </a:rPr>
              <a:t> of </a:t>
            </a:r>
            <a:r>
              <a:rPr lang="fr-FR" sz="3200" dirty="0" err="1" smtClean="0">
                <a:latin typeface="Kristen ITC" pitchFamily="66" charset="0"/>
              </a:rPr>
              <a:t>slides</a:t>
            </a:r>
            <a:endParaRPr lang="fr-FR" sz="32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41</Words>
  <Application>Microsoft Office PowerPoint</Application>
  <PresentationFormat>On-screen Show (4:3)</PresentationFormat>
  <Paragraphs>11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14</cp:revision>
  <dcterms:created xsi:type="dcterms:W3CDTF">2011-09-14T23:22:57Z</dcterms:created>
  <dcterms:modified xsi:type="dcterms:W3CDTF">2011-10-07T11:44:56Z</dcterms:modified>
</cp:coreProperties>
</file>